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6E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83776" autoAdjust="0"/>
  </p:normalViewPr>
  <p:slideViewPr>
    <p:cSldViewPr snapToGrid="0">
      <p:cViewPr varScale="1">
        <p:scale>
          <a:sx n="110" d="100"/>
          <a:sy n="110" d="100"/>
        </p:scale>
        <p:origin x="1506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B4D17-DABA-498A-A212-BF6E5647D256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948AB-86E7-4BCF-958D-D2C4D1F89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319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948AB-86E7-4BCF-958D-D2C4D1F8965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76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948AB-86E7-4BCF-958D-D2C4D1F8965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527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948AB-86E7-4BCF-958D-D2C4D1F8965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879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724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254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987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66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054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723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852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681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521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305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14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26EC0-A13D-4EF9-B34C-EF2307EF2F89}" type="datetimeFigureOut">
              <a:rPr lang="en-US" smtClean="0"/>
              <a:t>11/9/2017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B5D90-CD1F-458B-BFD0-C63C6E5488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38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HR Update</a:t>
            </a:r>
            <a:br>
              <a:rPr lang="en-US" dirty="0" smtClean="0"/>
            </a:br>
            <a:r>
              <a:rPr lang="en-US" dirty="0" smtClean="0"/>
              <a:t>Workday Recruiting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9,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4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79" y="1416715"/>
            <a:ext cx="8125963" cy="340400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83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was….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23872" y="1600200"/>
            <a:ext cx="3505256" cy="4525963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301338" y="1600200"/>
            <a:ext cx="4385462" cy="479328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600" dirty="0" smtClean="0">
                <a:latin typeface="+mj-lt"/>
              </a:rPr>
              <a:t>Job Descriptions</a:t>
            </a:r>
          </a:p>
          <a:p>
            <a:r>
              <a:rPr lang="en-US" dirty="0" smtClean="0"/>
              <a:t>Where are they going?</a:t>
            </a:r>
          </a:p>
          <a:p>
            <a:r>
              <a:rPr lang="en-US" dirty="0" smtClean="0"/>
              <a:t>Who owns them now?</a:t>
            </a:r>
          </a:p>
          <a:p>
            <a:r>
              <a:rPr lang="en-US" dirty="0" smtClean="0"/>
              <a:t>How will I know what my job is?</a:t>
            </a:r>
          </a:p>
          <a:p>
            <a:r>
              <a:rPr lang="en-US" dirty="0" smtClean="0"/>
              <a:t>Why are they going away?</a:t>
            </a:r>
          </a:p>
          <a:p>
            <a:r>
              <a:rPr lang="en-US" dirty="0" smtClean="0"/>
              <a:t>How will I connect changes in my job duties?</a:t>
            </a:r>
          </a:p>
          <a:p>
            <a:r>
              <a:rPr lang="en-US" dirty="0" smtClean="0"/>
              <a:t>What is replacing this function?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67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be…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Job </a:t>
            </a:r>
            <a:r>
              <a:rPr lang="en-US" sz="3600" dirty="0" smtClean="0"/>
              <a:t>Profiles</a:t>
            </a:r>
          </a:p>
          <a:p>
            <a:r>
              <a:rPr lang="en-US" dirty="0" smtClean="0"/>
              <a:t>Legally compliant</a:t>
            </a:r>
          </a:p>
          <a:p>
            <a:r>
              <a:rPr lang="en-US" dirty="0" smtClean="0"/>
              <a:t>Compensation Driver</a:t>
            </a:r>
          </a:p>
          <a:p>
            <a:r>
              <a:rPr lang="en-US" dirty="0" smtClean="0"/>
              <a:t>General application</a:t>
            </a:r>
          </a:p>
          <a:p>
            <a:r>
              <a:rPr lang="en-US" dirty="0" smtClean="0"/>
              <a:t>Backbone to Workday HR</a:t>
            </a:r>
          </a:p>
          <a:p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clrChange>
              <a:clrFrom>
                <a:srgbClr val="92015C"/>
              </a:clrFrom>
              <a:clrTo>
                <a:srgbClr val="92015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48124"/>
            <a:ext cx="4038600" cy="4030115"/>
          </a:xfrm>
        </p:spPr>
      </p:pic>
    </p:spTree>
    <p:extLst>
      <p:ext uri="{BB962C8B-B14F-4D97-AF65-F5344CB8AC3E}">
        <p14:creationId xmlns:p14="http://schemas.microsoft.com/office/powerpoint/2010/main" val="248418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Job Posting Site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8682" y="1600200"/>
            <a:ext cx="3375635" cy="4525963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625902"/>
            <a:ext cx="4038600" cy="4474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22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Candidate Selection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71754" y="2097021"/>
            <a:ext cx="4038600" cy="33830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9293" y="3788567"/>
            <a:ext cx="3499881" cy="251191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439017" y="1388815"/>
            <a:ext cx="1999088" cy="24743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1645" y="1379846"/>
            <a:ext cx="1557805" cy="14145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7943" y="2794405"/>
            <a:ext cx="2071231" cy="994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17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Benefits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600200"/>
            <a:ext cx="8401507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More hands on access for management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Real-time status of recruiting status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Self-service for recruiting status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Compressed timelines for filling empty chairs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Completely digital processes (NO MORE PAPER)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880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 to the PA form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76365"/>
          </a:xfrm>
        </p:spPr>
        <p:txBody>
          <a:bodyPr>
            <a:normAutofit/>
          </a:bodyPr>
          <a:lstStyle/>
          <a:p>
            <a:r>
              <a:rPr lang="en-US" dirty="0" smtClean="0"/>
              <a:t>All of the actions on the PA form can now be done in Workday as of </a:t>
            </a:r>
            <a:r>
              <a:rPr lang="en-US" b="1" dirty="0" smtClean="0"/>
              <a:t>January 1, 2018</a:t>
            </a:r>
          </a:p>
          <a:p>
            <a:r>
              <a:rPr lang="en-US" dirty="0" smtClean="0"/>
              <a:t>Digital signatures and email routing allow for faster and more accurate processing</a:t>
            </a:r>
          </a:p>
          <a:p>
            <a:r>
              <a:rPr lang="en-US" sz="1800" dirty="0" smtClean="0"/>
              <a:t>PA Forms will be accepted through the first quarter of 2018. After that we will move 100% to Workday for all employment related actions</a:t>
            </a:r>
          </a:p>
          <a:p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600200"/>
            <a:ext cx="4038600" cy="22017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984503"/>
            <a:ext cx="4038600" cy="259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03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expect of each other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Of managers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Submit Job Requisitions for job posting</a:t>
            </a:r>
          </a:p>
          <a:p>
            <a:r>
              <a:rPr lang="en-US" dirty="0" smtClean="0"/>
              <a:t>Take ownership of your applicants</a:t>
            </a:r>
          </a:p>
          <a:p>
            <a:r>
              <a:rPr lang="en-US" dirty="0" smtClean="0"/>
              <a:t>Take action when it is your turn to act</a:t>
            </a:r>
          </a:p>
          <a:p>
            <a:r>
              <a:rPr lang="en-US" dirty="0" smtClean="0"/>
              <a:t>Help us help you</a:t>
            </a:r>
          </a:p>
          <a:p>
            <a:pPr lvl="1"/>
            <a:r>
              <a:rPr lang="en-US" dirty="0" smtClean="0"/>
              <a:t>Teach a man to fish </a:t>
            </a:r>
          </a:p>
          <a:p>
            <a:pPr lvl="1"/>
            <a:r>
              <a:rPr lang="en-US" dirty="0" smtClean="0"/>
              <a:t>(Self-Service)</a:t>
            </a:r>
          </a:p>
          <a:p>
            <a:pPr lvl="1"/>
            <a:r>
              <a:rPr lang="en-US" dirty="0" smtClean="0"/>
              <a:t>Follow Process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Of HR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4295594"/>
          </a:xfrm>
        </p:spPr>
        <p:txBody>
          <a:bodyPr>
            <a:normAutofit/>
          </a:bodyPr>
          <a:lstStyle/>
          <a:p>
            <a:r>
              <a:rPr lang="en-US" dirty="0" smtClean="0"/>
              <a:t>Judicious due diligence in sending them through approvals and getting them posted</a:t>
            </a:r>
          </a:p>
          <a:p>
            <a:r>
              <a:rPr lang="en-US" dirty="0" smtClean="0"/>
              <a:t>Assist in the process where needed</a:t>
            </a:r>
          </a:p>
          <a:p>
            <a:r>
              <a:rPr lang="en-US" dirty="0" smtClean="0"/>
              <a:t>Transparency with recruiting status</a:t>
            </a:r>
          </a:p>
          <a:p>
            <a:r>
              <a:rPr lang="en-US" dirty="0" smtClean="0"/>
              <a:t>Be a fair and equitable resource to and for campus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51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YUH Theme 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YUH Theme Default" id="{920FA16C-B1EA-4235-A9D2-CCE0F1CFC38A}" vid="{AEC1DC2F-EAA8-4E04-A455-175493FDD1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627</TotalTime>
  <Words>247</Words>
  <Application>Microsoft Office PowerPoint</Application>
  <PresentationFormat>On-screen Show (4:3)</PresentationFormat>
  <Paragraphs>45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BYUH Theme Default</vt:lpstr>
      <vt:lpstr>HR Update Workday Recruiting</vt:lpstr>
      <vt:lpstr>PowerPoint Presentation</vt:lpstr>
      <vt:lpstr>What was….</vt:lpstr>
      <vt:lpstr>What will be…</vt:lpstr>
      <vt:lpstr>External Job Posting Site</vt:lpstr>
      <vt:lpstr>Candidate Selection</vt:lpstr>
      <vt:lpstr>Expected Benefits</vt:lpstr>
      <vt:lpstr>Death to the PA form</vt:lpstr>
      <vt:lpstr>What to expect of each other</vt:lpstr>
    </vt:vector>
  </TitlesOfParts>
  <Company>Brigham Young University-Hawaii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 Update Workday Recruiting</dc:title>
  <dc:creator>Nathan Borsella</dc:creator>
  <cp:lastModifiedBy>Nathan Borsella</cp:lastModifiedBy>
  <cp:revision>26</cp:revision>
  <dcterms:created xsi:type="dcterms:W3CDTF">2017-11-07T06:28:30Z</dcterms:created>
  <dcterms:modified xsi:type="dcterms:W3CDTF">2017-11-10T00:34:54Z</dcterms:modified>
</cp:coreProperties>
</file>